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9" r:id="rId3"/>
    <p:sldId id="270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96" autoAdjust="0"/>
    <p:restoredTop sz="94660"/>
  </p:normalViewPr>
  <p:slideViewPr>
    <p:cSldViewPr snapToGrid="0">
      <p:cViewPr>
        <p:scale>
          <a:sx n="400" d="100"/>
          <a:sy n="400" d="100"/>
        </p:scale>
        <p:origin x="-15520" y="-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E135D3-253F-2183-F86A-7D157668F1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3379DF-0EED-7ADD-980C-1F9068D24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6AACF0-DE21-C1EF-0E3D-24111B964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038D78-ACF1-C06A-B4CE-1097C2E7F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56DDA3-918C-55EE-16DD-5C0512E1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435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D6C2B2-0CBB-5B7C-10C9-9783C49D8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C6207D-EE6A-40AE-151A-B5BC4F13A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3A334C-E3C7-0E68-0968-588869448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D162E5-EE80-6139-75B2-80E00D19A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812E31-36F6-2AAD-23C4-43B1AFF3D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241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ADF41D6-D8D9-D66F-F50D-85D4257006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C8465C-E802-38F1-D35E-98228537B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B7F082-AB4E-D1A5-BC4E-3D86372A3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C586E7-855E-B3EB-892D-8600184BD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E6ABB2-7ADF-F782-CEEE-E093CDC85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091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9D3408-1226-14DE-7F9B-6ACF4FB3D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C54836-F3D9-C0EE-1914-A7699A6ED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5D13C2-8AD2-A4F0-EB74-D5E168AB5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65B364-2594-E78D-3C32-6453884D8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9D9C62-B5FC-0314-9E9E-EC84E2804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760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ED76B-927A-CF32-9CF6-174C79823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EFE0C3-8205-D2DE-F09C-5EFBF90DB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E54A5B-F22F-4B42-B65D-CB812491F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93BDFC-9968-7861-1809-FEC0CBD3D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5B1336-BEC9-2EDC-F7B8-085612E07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565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449076-4AC9-BF44-6D28-ABCFAB1D2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5440DC-3707-5C37-DA9E-E78ACDB20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DC0C78-A1F6-9DD3-02F6-A9EB7F911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D7566F-3F92-D878-FB38-5746CD2E5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E2337A-63E0-B29F-409F-D25EB56E9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C52A24-4649-B7F9-FF0E-04D32C7BB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859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8039D4-480F-CC09-B0B9-0CEDB1F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67CF2D-F6AF-0954-4B0E-521FCAF5A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105056-B1B1-793F-7FAB-D82B2F756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7A99A85-0DC5-871A-C0AC-29EE100D6C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5DEEBB6-7D64-6910-28A8-8D9F01652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7D2408-7BE3-B847-48E4-FCF819C61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E3311AD-6CB2-48D9-C2E9-B2B9148D6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3770240-BC71-C17C-2332-1E54738A3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80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B5DF4-BD76-E942-F95F-A16B8FD8E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0C8BC8-443A-A0F3-EA7B-B5FCE53A7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953797C-44F3-F22F-B734-8889DC061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A774DC-92B6-12B8-8330-A266F2E42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425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F42726-3227-14F3-59C4-E976595D5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203B667-DC5B-C106-1182-99FA605A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E7CD06-9144-EFF6-966B-FFF6863EF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391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2BCD3F-5C36-DB38-D87D-4852BF22D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005B61-9262-7AAF-D546-8B26255B8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7F06FB-C381-9534-7334-0E150741EC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A4858E-DF71-222E-2EF9-E5CCF4DF8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D857EC-71B9-0D43-A115-BD4FF467B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8DEF5A-6B78-9401-BF7C-1C66A930C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273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DDE3E0-E788-626F-F9BF-7A79E5E71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7501DF3-51A8-5AFA-3DCA-4946BF5910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F82496-62E3-FB63-8F54-386D50BB2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1ED65B-0471-83F9-E92E-067232095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97DB9A-1142-7B81-72F1-29F8E37D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7F29B4-2123-35B0-9CCE-B83FCFEC1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38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D17D4D4-8743-19A3-BE47-F91F68CAF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E26C08-D2E7-66EF-3F5C-8FF2629C5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06B91A-1648-A71F-36C5-42C536C0B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A1892A-A83A-4E84-AA85-BD9FA498CBAF}" type="datetimeFigureOut">
              <a:rPr lang="ko-KR" altLang="en-US" smtClean="0"/>
              <a:t>2024-05-22(Wed)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F15146-8C13-ADF4-7CC1-E0C0874D27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C6336A-26F5-BE35-4641-A57DDF0370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B6E3AC-6150-4C58-A23D-690F75117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09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460D2BA2-D771-CB6B-8825-767B63BD6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354" y="0"/>
            <a:ext cx="7043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374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03A4E0C-E6E0-F323-2D1B-170DD0DBC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598"/>
            <a:ext cx="12192000" cy="578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166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DD1FC3F-BF03-0A30-4D2E-FE2B3EA6A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809" y="0"/>
            <a:ext cx="35263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591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3005</TotalTime>
  <Words>0</Words>
  <Application>Microsoft Office PowerPoint</Application>
  <PresentationFormat>와이드스크린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문성원</dc:creator>
  <cp:lastModifiedBy>문성원</cp:lastModifiedBy>
  <cp:revision>1</cp:revision>
  <dcterms:created xsi:type="dcterms:W3CDTF">2024-05-22T13:21:56Z</dcterms:created>
  <dcterms:modified xsi:type="dcterms:W3CDTF">2024-05-24T15:27:08Z</dcterms:modified>
</cp:coreProperties>
</file>

<file path=docProps/thumbnail.jpeg>
</file>